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8" r:id="rId10"/>
    <p:sldId id="263" r:id="rId11"/>
    <p:sldId id="261" r:id="rId12"/>
    <p:sldId id="264" r:id="rId13"/>
    <p:sldId id="26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0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9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4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7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5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0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3/20/20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8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3/20/20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7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3/20/20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3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3/20/20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3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7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D8D33B-4F5F-4546-8253-5A2501497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1" r="20916" b="2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D2CFCB-BDF4-AB4F-BEC1-F44FFFADD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7086" y="640080"/>
            <a:ext cx="4484898" cy="2850320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rgbClr val="FFFFFF"/>
                </a:solidFill>
              </a:rPr>
              <a:t>Come funziona la mente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8D34432-2FE1-2843-A6D2-86B09F24D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7086" y="3812137"/>
            <a:ext cx="3659246" cy="1596655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FFFFFF"/>
                </a:solidFill>
              </a:rPr>
              <a:t>Lezione 8</a:t>
            </a:r>
          </a:p>
          <a:p>
            <a:r>
              <a:rPr lang="it-IT" sz="1800" dirty="0">
                <a:solidFill>
                  <a:srgbClr val="FFFFFF"/>
                </a:solidFill>
              </a:rPr>
              <a:t>Lorena Menditto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48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4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61A39E-59A5-604A-8855-570239B70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08" y="801793"/>
            <a:ext cx="7007383" cy="527305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8587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4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EDC0943-579F-1342-88A6-EF3D82193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99" y="801793"/>
            <a:ext cx="7330002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23FF808B-1FB6-BF4B-9C0F-24A52B748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245822"/>
              </p:ext>
            </p:extLst>
          </p:nvPr>
        </p:nvGraphicFramePr>
        <p:xfrm>
          <a:off x="1110343" y="359229"/>
          <a:ext cx="7390719" cy="5747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o" r:id="rId3" imgW="6121400" imgH="6896100" progId="Word.Document.12">
                  <p:embed/>
                </p:oleObj>
              </mc:Choice>
              <mc:Fallback>
                <p:oleObj name="Documento" r:id="rId3" imgW="6121400" imgH="689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0343" y="359229"/>
                        <a:ext cx="7390719" cy="574765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Immagine che contiene disegnando, luce, tavolo, orologio&#10;&#10;Descrizione generata automaticamente">
            <a:extLst>
              <a:ext uri="{FF2B5EF4-FFF2-40B4-BE49-F238E27FC236}">
                <a16:creationId xmlns:a16="http://schemas.microsoft.com/office/drawing/2014/main" id="{5C2AAB80-E45E-B943-8AF9-A866D624E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52671" y="1624694"/>
            <a:ext cx="1840300" cy="33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9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180408-3469-E145-A68D-1C7C81B2E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619" y="905933"/>
            <a:ext cx="4346765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9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2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FAC921-BD22-B640-AB05-D5A816A6A6FC}"/>
              </a:ext>
            </a:extLst>
          </p:cNvPr>
          <p:cNvSpPr txBox="1"/>
          <p:nvPr/>
        </p:nvSpPr>
        <p:spPr>
          <a:xfrm>
            <a:off x="965201" y="772731"/>
            <a:ext cx="6255026" cy="505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Quando nasciamo il nostro cervello è quasi completamente privo di infromazioni </a:t>
            </a:r>
          </a:p>
        </p:txBody>
      </p:sp>
      <p:cxnSp>
        <p:nvCxnSpPr>
          <p:cNvPr id="37" name="Straight Connector 2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520631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1">
            <a:extLst>
              <a:ext uri="{FF2B5EF4-FFF2-40B4-BE49-F238E27FC236}">
                <a16:creationId xmlns:a16="http://schemas.microsoft.com/office/drawing/2014/main" id="{8D60EC1B-554F-47EF-839A-BAAD858F6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F8594C6-337B-DF47-AA91-2509E428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086" y="2156740"/>
            <a:ext cx="3336925" cy="22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3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7D059AC-3470-4BA5-82E3-D1570297A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B42961-0B20-5647-9DF9-6E60170FECD3}"/>
              </a:ext>
            </a:extLst>
          </p:cNvPr>
          <p:cNvSpPr txBox="1"/>
          <p:nvPr/>
        </p:nvSpPr>
        <p:spPr>
          <a:xfrm>
            <a:off x="5289754" y="639097"/>
            <a:ext cx="6253317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Fin da subito iniziamo a collezionare informazioni che poi tradurremo in comportamenti e azioni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B5EDEA-6733-9D42-901F-B73C37B8B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3" r="5976" b="-3"/>
          <a:stretch/>
        </p:blipFill>
        <p:spPr>
          <a:xfrm>
            <a:off x="633999" y="620720"/>
            <a:ext cx="4001315" cy="508693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75D09A-FF42-4BFF-AC74-BFB1C6A4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484284"/>
            <a:ext cx="56361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691284A-2CC7-41DB-ADDC-4B9D104DD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258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761E40-9CA6-DF4C-8DF2-5DAD5455A074}"/>
              </a:ext>
            </a:extLst>
          </p:cNvPr>
          <p:cNvSpPr txBox="1"/>
          <p:nvPr/>
        </p:nvSpPr>
        <p:spPr>
          <a:xfrm>
            <a:off x="2000251" y="2039031"/>
            <a:ext cx="760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Acquisiamo prima di tutto le informazioni di base che poi daranno vita a concetti più complessi che definiamo programmi mentali</a:t>
            </a:r>
          </a:p>
          <a:p>
            <a:endParaRPr lang="it-IT" dirty="0"/>
          </a:p>
          <a:p>
            <a:pPr algn="ctr"/>
            <a:r>
              <a:rPr lang="it-IT" dirty="0"/>
              <a:t>E’ così che prendono forma pensieri e idee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38B821F-241E-BA48-8E39-1F03E98F9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417" y="3539037"/>
            <a:ext cx="3092903" cy="2089151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9355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4461041-8413-4023-ABA7-9E499B0A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102A9C-D422-B842-AED3-DF1B5D239632}"/>
              </a:ext>
            </a:extLst>
          </p:cNvPr>
          <p:cNvSpPr txBox="1"/>
          <p:nvPr/>
        </p:nvSpPr>
        <p:spPr>
          <a:xfrm>
            <a:off x="1187355" y="4374204"/>
            <a:ext cx="9818390" cy="1029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Il cervello è un circuito elettrico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 neuroni si collegano formando delle sinapsi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EBC285A-121A-DB42-B6BC-C2753237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33" y="640080"/>
            <a:ext cx="4659237" cy="349442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5BCF04-4702-43D0-BE8F-DBF6C2F65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5569068"/>
            <a:ext cx="9601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3B4A494-ED20-47DD-A927-05EA273B0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D4E2995-DF75-324A-9A18-8D6A528EE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32" y="1143000"/>
            <a:ext cx="3707267" cy="25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5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AC99C0-D9B2-A44C-A624-9FD7E0FD5710}"/>
              </a:ext>
            </a:extLst>
          </p:cNvPr>
          <p:cNvSpPr txBox="1"/>
          <p:nvPr/>
        </p:nvSpPr>
        <p:spPr>
          <a:xfrm>
            <a:off x="3657601" y="1951672"/>
            <a:ext cx="42808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Processo di apprendimento del cervello:</a:t>
            </a:r>
          </a:p>
          <a:p>
            <a:pPr marL="342900" indent="-342900">
              <a:buAutoNum type="arabicParenR"/>
            </a:pPr>
            <a:r>
              <a:rPr lang="it-IT" dirty="0"/>
              <a:t>Incompetenza inconscia;</a:t>
            </a:r>
          </a:p>
          <a:p>
            <a:pPr marL="342900" indent="-342900">
              <a:buAutoNum type="arabicParenR"/>
            </a:pPr>
            <a:r>
              <a:rPr lang="it-IT" dirty="0"/>
              <a:t>Incompetenza conscia;</a:t>
            </a:r>
          </a:p>
          <a:p>
            <a:pPr marL="342900" indent="-342900">
              <a:buAutoNum type="arabicParenR"/>
            </a:pPr>
            <a:r>
              <a:rPr lang="it-IT" dirty="0"/>
              <a:t>Competenza conscia;</a:t>
            </a:r>
          </a:p>
          <a:p>
            <a:pPr marL="342900" indent="-342900">
              <a:buAutoNum type="arabicParenR"/>
            </a:pPr>
            <a:r>
              <a:rPr lang="it-IT" dirty="0"/>
              <a:t>Competenza inconscia</a:t>
            </a:r>
          </a:p>
        </p:txBody>
      </p:sp>
      <p:pic>
        <p:nvPicPr>
          <p:cNvPr id="4" name="Immagine 3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F364CAB8-3DEC-574D-BF5C-B9BF9AB8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251" y="1436915"/>
            <a:ext cx="2680172" cy="3071832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006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4BBADA-0F6D-094A-AF16-4EF48552AEF9}"/>
              </a:ext>
            </a:extLst>
          </p:cNvPr>
          <p:cNvSpPr txBox="1"/>
          <p:nvPr/>
        </p:nvSpPr>
        <p:spPr>
          <a:xfrm>
            <a:off x="2568629" y="2437721"/>
            <a:ext cx="679348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/>
              <a:t>Con il tempo il cervello inizia a semplificare in modo da poter gestire sempre più informazioni gli bastano sempre meno dettagli per caricare il programma mentale associato a quell’evento</a:t>
            </a:r>
          </a:p>
        </p:txBody>
      </p:sp>
      <p:pic>
        <p:nvPicPr>
          <p:cNvPr id="6" name="Immagine 5" descr="Immagine che contiene tenendo, nero, palla, illuminato&#10;&#10;Descrizione generata automaticamente">
            <a:extLst>
              <a:ext uri="{FF2B5EF4-FFF2-40B4-BE49-F238E27FC236}">
                <a16:creationId xmlns:a16="http://schemas.microsoft.com/office/drawing/2014/main" id="{240548D8-8C72-8941-8BE4-C203F8A63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3708715"/>
            <a:ext cx="3162300" cy="2310493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345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90FD9B-364B-B74C-A1FB-A8198A0D08B2}"/>
              </a:ext>
            </a:extLst>
          </p:cNvPr>
          <p:cNvSpPr txBox="1"/>
          <p:nvPr/>
        </p:nvSpPr>
        <p:spPr>
          <a:xfrm>
            <a:off x="3374571" y="1120676"/>
            <a:ext cx="5165773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I programmi mentali possiedono 5 caratteristiche</a:t>
            </a:r>
          </a:p>
          <a:p>
            <a:endParaRPr lang="it-IT" dirty="0"/>
          </a:p>
          <a:p>
            <a:pPr marL="342900" indent="-342900">
              <a:buAutoNum type="arabicParenR"/>
            </a:pPr>
            <a:r>
              <a:rPr lang="it-IT" dirty="0"/>
              <a:t>attivano-rinforzano l’attenzione selettiva;</a:t>
            </a:r>
          </a:p>
          <a:p>
            <a:pPr marL="342900" indent="-342900">
              <a:buAutoNum type="arabicParenR"/>
            </a:pPr>
            <a:r>
              <a:rPr lang="it-IT" dirty="0"/>
              <a:t>Non vengono più messi in discussione;</a:t>
            </a:r>
          </a:p>
          <a:p>
            <a:pPr marL="342900" indent="-342900">
              <a:buAutoNum type="arabicParenR"/>
            </a:pPr>
            <a:r>
              <a:rPr lang="it-IT" dirty="0"/>
              <a:t>Sono </a:t>
            </a:r>
            <a:r>
              <a:rPr lang="it-IT" dirty="0" err="1"/>
              <a:t>autorafforzanti</a:t>
            </a:r>
            <a:r>
              <a:rPr lang="it-IT" dirty="0"/>
              <a:t>;</a:t>
            </a:r>
          </a:p>
          <a:p>
            <a:pPr marL="342900" indent="-342900">
              <a:buAutoNum type="arabicParenR"/>
            </a:pPr>
            <a:r>
              <a:rPr lang="it-IT" dirty="0"/>
              <a:t>Stabilizzanti </a:t>
            </a:r>
          </a:p>
          <a:p>
            <a:pPr marL="342900" indent="-342900">
              <a:buAutoNum type="arabicParenR"/>
            </a:pPr>
            <a:r>
              <a:rPr lang="it-IT" dirty="0"/>
              <a:t>Autoconvalidanti</a:t>
            </a:r>
          </a:p>
          <a:p>
            <a:pPr marL="342900" indent="-342900">
              <a:buAutoNum type="arabicParenR"/>
            </a:pPr>
            <a:endParaRPr lang="it-IT" dirty="0"/>
          </a:p>
        </p:txBody>
      </p:sp>
      <p:pic>
        <p:nvPicPr>
          <p:cNvPr id="3" name="Immagine 2" descr="Immagine che contiene colorato&#10;&#10;Descrizione generata automaticamente">
            <a:extLst>
              <a:ext uri="{FF2B5EF4-FFF2-40B4-BE49-F238E27FC236}">
                <a16:creationId xmlns:a16="http://schemas.microsoft.com/office/drawing/2014/main" id="{6BDA9615-09B2-4541-B9F0-F6FC54EF1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307" y="3647267"/>
            <a:ext cx="3162300" cy="209005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1434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C34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disegnando, specchio&#10;&#10;Descrizione generata automaticamente">
            <a:extLst>
              <a:ext uri="{FF2B5EF4-FFF2-40B4-BE49-F238E27FC236}">
                <a16:creationId xmlns:a16="http://schemas.microsoft.com/office/drawing/2014/main" id="{AC25B0C8-46C4-2A4B-A39F-89E2AF7A1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4" y="2196797"/>
            <a:ext cx="10577744" cy="24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662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413824"/>
      </a:dk2>
      <a:lt2>
        <a:srgbClr val="E6ECE7"/>
      </a:lt2>
      <a:accent1>
        <a:srgbClr val="C34DBC"/>
      </a:accent1>
      <a:accent2>
        <a:srgbClr val="8F46B6"/>
      </a:accent2>
      <a:accent3>
        <a:srgbClr val="6D53C5"/>
      </a:accent3>
      <a:accent4>
        <a:srgbClr val="4D61B8"/>
      </a:accent4>
      <a:accent5>
        <a:srgbClr val="4D94C3"/>
      </a:accent5>
      <a:accent6>
        <a:srgbClr val="3BB1AF"/>
      </a:accent6>
      <a:hlink>
        <a:srgbClr val="5385C5"/>
      </a:hlink>
      <a:folHlink>
        <a:srgbClr val="848484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143</Words>
  <Application>Microsoft Macintosh PowerPoint</Application>
  <PresentationFormat>Widescreen</PresentationFormat>
  <Paragraphs>23</Paragraphs>
  <Slides>13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 Nova</vt:lpstr>
      <vt:lpstr>Arial Nova Light</vt:lpstr>
      <vt:lpstr>Calibri</vt:lpstr>
      <vt:lpstr>RetrospectVTI</vt:lpstr>
      <vt:lpstr>Documento di Microsoft Word</vt:lpstr>
      <vt:lpstr>Come funziona la mente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funziona la mente</dc:title>
  <dc:creator>lorena Menditto</dc:creator>
  <cp:lastModifiedBy>lorena Menditto</cp:lastModifiedBy>
  <cp:revision>4</cp:revision>
  <dcterms:created xsi:type="dcterms:W3CDTF">2020-03-20T20:40:06Z</dcterms:created>
  <dcterms:modified xsi:type="dcterms:W3CDTF">2020-03-20T21:21:15Z</dcterms:modified>
</cp:coreProperties>
</file>