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2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ARCHETIPI DELLE DIPENDENZE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Psicologia delle dipendenze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95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tre stadi della dipendenza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volo</a:t>
            </a:r>
          </a:p>
          <a:p>
            <a:r>
              <a:rPr lang="it-IT" dirty="0" smtClean="0"/>
              <a:t>La caduta</a:t>
            </a:r>
          </a:p>
          <a:p>
            <a:r>
              <a:rPr lang="it-IT" dirty="0" smtClean="0"/>
              <a:t>La creazione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289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dipendenza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È l’atto di consegnarsi completamente a un padrone – sia esso una sostanza, un oggetto, una persona o un’attività – tanto da esserne interamente posseduti nel proprio essere e nel significato stesso della propria persona.</a:t>
            </a:r>
          </a:p>
          <a:p>
            <a:r>
              <a:rPr lang="it-IT" dirty="0" smtClean="0"/>
              <a:t>Ha due aspetti inseparabili: l’offrirsi e l’essere posseduti.</a:t>
            </a:r>
          </a:p>
          <a:p>
            <a:r>
              <a:rPr lang="it-IT" dirty="0" smtClean="0"/>
              <a:t>La persona dipendente è tenuta in ostaggio per mezzo della negazione.</a:t>
            </a:r>
          </a:p>
          <a:p>
            <a:r>
              <a:rPr lang="it-IT" dirty="0" smtClean="0"/>
              <a:t>L’affrancamento della dipendenza richiede porre l persona a tu per tu con il lato più oscuro della propria personalità, </a:t>
            </a:r>
            <a:r>
              <a:rPr lang="it-IT" dirty="0" err="1" smtClean="0"/>
              <a:t>cone</a:t>
            </a:r>
            <a:r>
              <a:rPr lang="it-IT" dirty="0" smtClean="0"/>
              <a:t> le sue capacità terrificanti e distruttive.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361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demone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i="1" dirty="0" smtClean="0"/>
              <a:t>È una forza interna che infonde energia e chiama creativamente all’essere e al divenire. Esso può essere però, oltre che creativo, anche distruttore.</a:t>
            </a:r>
          </a:p>
          <a:p>
            <a:r>
              <a:rPr lang="it-IT" dirty="0" smtClean="0"/>
              <a:t>L’uomo può incrementare la propria totalità assumendo lo stato d’essere “</a:t>
            </a:r>
            <a:r>
              <a:rPr lang="it-IT" b="1" dirty="0" smtClean="0"/>
              <a:t>endemonico</a:t>
            </a:r>
            <a:r>
              <a:rPr lang="it-IT" dirty="0" smtClean="0"/>
              <a:t>” che gli consente lo sviluppo della propria completezza. (Rollo </a:t>
            </a:r>
            <a:r>
              <a:rPr lang="it-IT" dirty="0" err="1" smtClean="0"/>
              <a:t>May</a:t>
            </a:r>
            <a:r>
              <a:rPr lang="it-IT" dirty="0" smtClean="0"/>
              <a:t>).</a:t>
            </a:r>
          </a:p>
          <a:p>
            <a:r>
              <a:rPr lang="it-IT" dirty="0" smtClean="0"/>
              <a:t>La persona che ne è posseduta diventa “</a:t>
            </a:r>
            <a:r>
              <a:rPr lang="it-IT" b="1" dirty="0" smtClean="0"/>
              <a:t>disdemonic</a:t>
            </a:r>
            <a:r>
              <a:rPr lang="it-IT" dirty="0" smtClean="0"/>
              <a:t>a” e riduce la sua vita alle pulsioni dei sempre più ristretti poteri del suo Io.</a:t>
            </a:r>
          </a:p>
          <a:p>
            <a:r>
              <a:rPr lang="it-IT" dirty="0" smtClean="0"/>
              <a:t>La persona che respinge il demone è quella “anti-demonica” e questo la rende apatica, mediocre e ottusa.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087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L’amante demonio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Seduce con la promessa di liberare la persona dalla tensione e dal conflitto degli opposti.</a:t>
            </a:r>
          </a:p>
          <a:p>
            <a:r>
              <a:rPr lang="it-IT" dirty="0" smtClean="0"/>
              <a:t>Quando sperimenta sentimenti o sensazioni tormentosi conduce la persona ad assumere l’alcol o la droga oppure a intraprendere un’avventura romantica o lo orienta verso il potere o  verso i beni materiali, su qualsiasi cosa gli tolga la tensione.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324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demone creativo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Questo demone aiuta la persona a vivere nella tensione e nel conflitto degli opposti, </a:t>
            </a:r>
            <a:r>
              <a:rPr lang="it-IT" dirty="0"/>
              <a:t>di esaminare i propri sentimenti spiacevoli, denominarli e registrarli, di condividere le proprie intuizioni con gli </a:t>
            </a:r>
            <a:r>
              <a:rPr lang="it-IT" dirty="0" smtClean="0"/>
              <a:t>altri.</a:t>
            </a:r>
          </a:p>
          <a:p>
            <a:r>
              <a:rPr lang="it-IT" dirty="0" smtClean="0"/>
              <a:t>Come afferma il mito solo solo l’uomo ferito può essere un guaritore o un medico. Egli, infatti, sperimenta nelle proprie sofferenze le profonde ferite della sua collettività e del suo tempo, egli reca nelle profondità del proprio essere  una forza rigeneratrice che ha un potere curativo non solo per lui , ma anche per la comunità (</a:t>
            </a:r>
            <a:r>
              <a:rPr lang="it-IT" dirty="0" err="1" smtClean="0"/>
              <a:t>Neumann</a:t>
            </a:r>
            <a:r>
              <a:rPr lang="it-IT" dirty="0" smtClean="0"/>
              <a:t>, 1986).</a:t>
            </a:r>
          </a:p>
          <a:p>
            <a:r>
              <a:rPr lang="it-IT" dirty="0" smtClean="0"/>
              <a:t>Il tossicodipendente può trasformare in creatività le afflizioni della </a:t>
            </a:r>
            <a:r>
              <a:rPr lang="it-IT" smtClean="0"/>
              <a:t>propria dipendenza.</a:t>
            </a:r>
            <a:endParaRPr lang="it-IT" dirty="0" smtClean="0"/>
          </a:p>
          <a:p>
            <a:r>
              <a:rPr lang="it-IT" dirty="0" smtClean="0"/>
              <a:t>Il demone creativo conduce a un essere nuovo.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7801034"/>
      </p:ext>
    </p:extLst>
  </p:cSld>
  <p:clrMapOvr>
    <a:masterClrMapping/>
  </p:clrMapOvr>
</p:sld>
</file>

<file path=ppt/theme/theme1.xml><?xml version="1.0" encoding="utf-8"?>
<a:theme xmlns:a="http://schemas.openxmlformats.org/drawingml/2006/main" name="Rivoluzione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Rivoluzione.thmx</Template>
  <TotalTime>44</TotalTime>
  <Words>395</Words>
  <Application>Microsoft Macintosh PowerPoint</Application>
  <PresentationFormat>Presentazione su schermo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Rivoluzione</vt:lpstr>
      <vt:lpstr>ARCHETIPI DELLE DIPENDENZE</vt:lpstr>
      <vt:lpstr>I tre stadi della dipendenza </vt:lpstr>
      <vt:lpstr>La dipendenza</vt:lpstr>
      <vt:lpstr>Il demone</vt:lpstr>
      <vt:lpstr>L’amante demonio</vt:lpstr>
      <vt:lpstr>Il demone creativo</vt:lpstr>
    </vt:vector>
  </TitlesOfParts>
  <Company>Università Lumsa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ARCHETIPI DELLE DIPENDENZE</dc:title>
  <dc:creator>Mario Pollo</dc:creator>
  <cp:lastModifiedBy>Mario Pollo</cp:lastModifiedBy>
  <cp:revision>4</cp:revision>
  <dcterms:created xsi:type="dcterms:W3CDTF">2014-12-17T22:14:20Z</dcterms:created>
  <dcterms:modified xsi:type="dcterms:W3CDTF">2014-12-17T23:08:39Z</dcterms:modified>
</cp:coreProperties>
</file>